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70" r:id="rId5"/>
  </p:sldIdLst>
  <p:sldSz cx="9144000" cy="5143500" type="screen16x9"/>
  <p:notesSz cx="6858000" cy="9144000"/>
  <p:embeddedFontLst>
    <p:embeddedFont>
      <p:font typeface="DFPOP1-W9" charset="-128"/>
      <p:regular r:id="rId7"/>
    </p:embeddedFont>
    <p:embeddedFont>
      <p:font typeface="楷体" pitchFamily="49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8" d="100"/>
          <a:sy n="68" d="100"/>
        </p:scale>
        <p:origin x="-156" y="-90"/>
      </p:cViewPr>
      <p:guideLst>
        <p:guide orient="horz" pos="1599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4502" y="1750081"/>
            <a:ext cx="487934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第6课时　体积和体积单位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4599" y="1962785"/>
            <a:ext cx="3921125" cy="2738755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9658" y="1348016"/>
            <a:ext cx="490220" cy="1869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物体体积的大小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7.下面的图形都是用体积为1 cm</a:t>
            </a:r>
            <a:r>
              <a:rPr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的小正方体拼成的,把它们的体积分别填在对应的括号里。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84099" y="2870737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5476875" y="2884805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3484099" y="4154856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5" name="TextBox 7"/>
          <p:cNvSpPr txBox="1"/>
          <p:nvPr/>
        </p:nvSpPr>
        <p:spPr>
          <a:xfrm>
            <a:off x="5476875" y="4182992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</Words>
  <Application>WPS 演示</Application>
  <PresentationFormat>全屏显示(16:9)</PresentationFormat>
  <Paragraphs>16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109</cp:revision>
  <dcterms:created xsi:type="dcterms:W3CDTF">2015-12-05T09:26:00Z</dcterms:created>
  <dcterms:modified xsi:type="dcterms:W3CDTF">2019-10-08T05:39:34Z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